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3" r:id="rId6"/>
    <p:sldId id="267" r:id="rId7"/>
    <p:sldId id="275" r:id="rId8"/>
    <p:sldId id="272" r:id="rId9"/>
    <p:sldId id="316" r:id="rId10"/>
    <p:sldId id="260" r:id="rId11"/>
    <p:sldId id="314" r:id="rId1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645"/>
  </p:normalViewPr>
  <p:slideViewPr>
    <p:cSldViewPr snapToGrid="0" snapToObjects="1">
      <p:cViewPr varScale="1">
        <p:scale>
          <a:sx n="123" d="100"/>
          <a:sy n="123" d="100"/>
        </p:scale>
        <p:origin x="34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2" d="100"/>
          <a:sy n="102" d="100"/>
        </p:scale>
        <p:origin x="6160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customXml" Target="../customXml/item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7AE0C5-1D06-A243-97E5-F74F8F9CC3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7F9F4-2203-F841-B412-E6F2EDF24F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8A9DC51-C4AA-4B20-BFCD-2CEDC1BA4DEE}" type="datetime1">
              <a:rPr lang="en-US" altLang="en-US"/>
              <a:pPr>
                <a:defRPr/>
              </a:pPr>
              <a:t>8/22/2023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C7F587-45E4-5C48-B20D-78151DC0D3D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4BF644-813F-3F43-A58D-C32EF1A1CC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D5C0CE-7571-4972-81E3-8D0FF558647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B90119-5730-FA46-B56D-50F37E8ABA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A03A80-03D0-4A4D-87AD-F2FAC781C5E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6EA3981-EC6D-4EBC-90CB-0FFECCADB31A}" type="datetime1">
              <a:rPr lang="en-US" altLang="en-US"/>
              <a:pPr>
                <a:defRPr/>
              </a:pPr>
              <a:t>8/22/2023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23B5CEA4-69ED-0549-97B9-E2E7CFC5714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C8C270E-AEC9-424E-967B-CD3AE761D9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1C319-0A94-C348-AC9C-5A39C0FE3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B676D-9DE6-2F49-B63A-262A971D55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5CBCFDC-636B-4D1F-ABF0-AC66A019309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>
            <a:extLst>
              <a:ext uri="{FF2B5EF4-FFF2-40B4-BE49-F238E27FC236}">
                <a16:creationId xmlns:a16="http://schemas.microsoft.com/office/drawing/2014/main" id="{3A38B20C-BD25-964F-1B54-44D96F22C6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2" name="Notes Placeholder 2">
            <a:extLst>
              <a:ext uri="{FF2B5EF4-FFF2-40B4-BE49-F238E27FC236}">
                <a16:creationId xmlns:a16="http://schemas.microsoft.com/office/drawing/2014/main" id="{7DFCF956-5C1F-7915-D500-6B9E9A8FBA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F90DAFAF-0EB4-4D17-A3CF-690D25BABB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744B82F-B713-45BA-9E66-AE3CDD28FE9B}" type="slidenum">
              <a:rPr lang="en-US" altLang="en-US">
                <a:latin typeface="Calibri" panose="020F0502020204030204" pitchFamily="34" charset="0"/>
              </a:rPr>
              <a:pPr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>
            <a:extLst>
              <a:ext uri="{FF2B5EF4-FFF2-40B4-BE49-F238E27FC236}">
                <a16:creationId xmlns:a16="http://schemas.microsoft.com/office/drawing/2014/main" id="{4E6E55D7-36DC-6978-C93D-634B5EFE184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Notes Placeholder 2">
            <a:extLst>
              <a:ext uri="{FF2B5EF4-FFF2-40B4-BE49-F238E27FC236}">
                <a16:creationId xmlns:a16="http://schemas.microsoft.com/office/drawing/2014/main" id="{65B9483A-9299-895D-A2CB-2EC35D8D814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id="{7788B955-2992-61EE-E0A0-13AACFFC7C3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8E96CA5-40F8-4192-AFBE-70E9631391B7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>
            <a:extLst>
              <a:ext uri="{FF2B5EF4-FFF2-40B4-BE49-F238E27FC236}">
                <a16:creationId xmlns:a16="http://schemas.microsoft.com/office/drawing/2014/main" id="{6995259C-2922-8C98-519E-D964610A6F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8" name="Notes Placeholder 2">
            <a:extLst>
              <a:ext uri="{FF2B5EF4-FFF2-40B4-BE49-F238E27FC236}">
                <a16:creationId xmlns:a16="http://schemas.microsoft.com/office/drawing/2014/main" id="{9CED6A4B-091A-901B-8B2B-27E5B950FAA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4339" name="Slide Number Placeholder 3">
            <a:extLst>
              <a:ext uri="{FF2B5EF4-FFF2-40B4-BE49-F238E27FC236}">
                <a16:creationId xmlns:a16="http://schemas.microsoft.com/office/drawing/2014/main" id="{C0CB5154-1E21-DCBC-CF22-9C2D770573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D9DA9F2-BC91-42D9-BAF9-85FAF485DE6F}" type="slidenum">
              <a:rPr lang="en-US" altLang="en-US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E928D725-117A-B2BE-4D4A-E9D5ACFC34C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9CC138F9-D304-0FDB-FF70-4D9952946FB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6387" name="Slide Number Placeholder 3">
            <a:extLst>
              <a:ext uri="{FF2B5EF4-FFF2-40B4-BE49-F238E27FC236}">
                <a16:creationId xmlns:a16="http://schemas.microsoft.com/office/drawing/2014/main" id="{24642761-1F21-A5EC-E7D4-687358B158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343A08C-248C-4903-9E0B-1CEB3C0004CD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>
            <a:extLst>
              <a:ext uri="{FF2B5EF4-FFF2-40B4-BE49-F238E27FC236}">
                <a16:creationId xmlns:a16="http://schemas.microsoft.com/office/drawing/2014/main" id="{26C14A20-71D6-F51A-FE0B-A9FA9AB0E2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>
            <a:extLst>
              <a:ext uri="{FF2B5EF4-FFF2-40B4-BE49-F238E27FC236}">
                <a16:creationId xmlns:a16="http://schemas.microsoft.com/office/drawing/2014/main" id="{3C09947E-C9A8-D55E-ACF7-08D5BB10A4A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0B8FB1EF-3C32-6EBC-736C-63DA15D3F23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8A6F646-5500-4C6E-B758-84194893F510}" type="slidenum">
              <a:rPr lang="en-US" altLang="en-US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>
            <a:extLst>
              <a:ext uri="{FF2B5EF4-FFF2-40B4-BE49-F238E27FC236}">
                <a16:creationId xmlns:a16="http://schemas.microsoft.com/office/drawing/2014/main" id="{28F868FE-AF92-2649-B178-9212B4F0908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es Placeholder 2">
            <a:extLst>
              <a:ext uri="{FF2B5EF4-FFF2-40B4-BE49-F238E27FC236}">
                <a16:creationId xmlns:a16="http://schemas.microsoft.com/office/drawing/2014/main" id="{3100CF9E-B91A-D2FE-63EC-346654432F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3" name="Slide Number Placeholder 3">
            <a:extLst>
              <a:ext uri="{FF2B5EF4-FFF2-40B4-BE49-F238E27FC236}">
                <a16:creationId xmlns:a16="http://schemas.microsoft.com/office/drawing/2014/main" id="{01A813FD-EB01-5E5D-7779-8FEDB77B85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FF67485-5CEA-4800-825D-BCF8DBD1D7B7}" type="slidenum">
              <a:rPr lang="en-US" altLang="en-US">
                <a:latin typeface="Calibri" panose="020F0502020204030204" pitchFamily="34" charset="0"/>
              </a:rPr>
              <a:pPr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431ECE5F-41DE-EFCC-0C4A-7269234032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B3B9FF02-6563-E246-EDA0-C65D365E4E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4EEFD1EB-3809-87AC-5704-A93C1313A2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6860F25-EF3F-4E4C-AAB3-FB2A924E3C4D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9AC2C453-A218-78D3-FCE1-3244C63D40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03D58D28-D69A-FCE2-8BAE-B284E7FDD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DA76344A-4D88-042E-884D-75534D8C4D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116DB79-C3EF-4E67-8CAC-0A93564B57CB}" type="slidenum">
              <a:rPr lang="en-US" altLang="en-US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lang="en-US" altLang="en-US" sz="4800" spc="300" dirty="0">
                <a:solidFill>
                  <a:schemeClr val="accent3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 eaLnBrk="1" hangingPunct="1">
              <a:buFont typeface="Wingdings 2" pitchFamily="2" charset="2"/>
              <a:buNone/>
              <a:defRPr lang="en-US" altLang="en-US" sz="2000">
                <a:solidFill>
                  <a:schemeClr val="accent3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altLang="en-US"/>
              <a:t>Click to edit Master subtitle style</a:t>
            </a:r>
            <a:endParaRPr lang="en-US" alt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15061FF-DA2D-B01F-58C9-60036A22943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E24327-3504-4168-A964-73EB071230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5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17C74528-7D88-5EFE-AD2B-DDD04D99B76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88963" y="438150"/>
            <a:ext cx="7929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3B597F"/>
                </a:solidFill>
                <a:latin typeface="Trebuchet MS" panose="020B0603020202020204" pitchFamily="34" charset="0"/>
              </a:rPr>
              <a:t>PAGE HEADER HERE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DF006485-CFD5-314D-8869-27F24C5F70A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88963" y="1579418"/>
            <a:ext cx="7929562" cy="4205432"/>
          </a:xfrm>
        </p:spPr>
        <p:txBody>
          <a:bodyPr/>
          <a:lstStyle/>
          <a:p>
            <a:r>
              <a:rPr lang="en-US" altLang="en-US" dirty="0"/>
              <a:t>Sub-header here</a:t>
            </a:r>
          </a:p>
          <a:p>
            <a:r>
              <a:rPr lang="en-US" altLang="en-US" dirty="0"/>
              <a:t>Body text here. </a:t>
            </a:r>
          </a:p>
          <a:p>
            <a:endParaRPr lang="en-US" altLang="en-US" dirty="0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7627F91F-2054-194C-7FC2-D79BBF6EFF8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B0C223-D3CA-4CE3-8A3D-14EA621161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539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220CA374-E566-77D9-495A-70DCCC2D23E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7916DDB-EA14-4D52-BCA3-05F7753DE5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464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9805DF3-FBB6-F7B3-1DE1-4FF9617D95CD}"/>
              </a:ext>
            </a:extLst>
          </p:cNvPr>
          <p:cNvSpPr/>
          <p:nvPr userDrawn="1"/>
        </p:nvSpPr>
        <p:spPr>
          <a:xfrm>
            <a:off x="0" y="-85725"/>
            <a:ext cx="3560763" cy="7318375"/>
          </a:xfrm>
          <a:prstGeom prst="rect">
            <a:avLst/>
          </a:prstGeom>
          <a:solidFill>
            <a:srgbClr val="3B5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3B597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31EEBE-7D5D-78FC-D83E-310F51D9CFB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92221BE-6A62-4D65-94FB-627F29DB60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1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2DA490D-2123-0E68-683E-3BB8BF42FA95}"/>
              </a:ext>
            </a:extLst>
          </p:cNvPr>
          <p:cNvSpPr/>
          <p:nvPr userDrawn="1"/>
        </p:nvSpPr>
        <p:spPr>
          <a:xfrm>
            <a:off x="0" y="0"/>
            <a:ext cx="3560763" cy="7318375"/>
          </a:xfrm>
          <a:prstGeom prst="rect">
            <a:avLst/>
          </a:prstGeom>
          <a:solidFill>
            <a:srgbClr val="3B5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401E2-7217-C8D6-363E-75DFDF79A5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A8A6D46-C301-46D4-8718-4677D1B365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83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5F7657B-64E5-1842-B4AB-43309E8582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76517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0B59E52-1544-D9F7-7923-6CF250393C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2297113"/>
            <a:ext cx="7886700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863AD-4A3F-6142-9C14-E78282B57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98450" y="6173788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898989"/>
                </a:solidFill>
              </a:defRPr>
            </a:lvl1pPr>
          </a:lstStyle>
          <a:p>
            <a:fld id="{CCFBCD48-AEB5-4472-A50E-29284E684D2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>
            <a:extLst>
              <a:ext uri="{FF2B5EF4-FFF2-40B4-BE49-F238E27FC236}">
                <a16:creationId xmlns:a16="http://schemas.microsoft.com/office/drawing/2014/main" id="{78D12951-D57A-3AF6-B1C0-A0B80C213BA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63" y="6003925"/>
            <a:ext cx="226377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A4B7EE1-02CA-D147-B50C-D32E3BA28B0F}"/>
              </a:ext>
            </a:extLst>
          </p:cNvPr>
          <p:cNvSpPr/>
          <p:nvPr userDrawn="1"/>
        </p:nvSpPr>
        <p:spPr>
          <a:xfrm>
            <a:off x="628650" y="6316663"/>
            <a:ext cx="5529263" cy="8413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6" r:id="rId1"/>
    <p:sldLayoutId id="2147483928" r:id="rId2"/>
    <p:sldLayoutId id="2147483927" r:id="rId3"/>
    <p:sldLayoutId id="2147483929" r:id="rId4"/>
    <p:sldLayoutId id="2147483930" r:id="rId5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 spc="300">
          <a:solidFill>
            <a:srgbClr val="3B597F"/>
          </a:solidFill>
          <a:latin typeface="Trebuchet MS" panose="020B0703020202090204" pitchFamily="34" charset="0"/>
          <a:ea typeface="ＭＳ Ｐゴシック" charset="0"/>
          <a:cs typeface="ＭＳ Ｐゴシック" charset="0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3B597F"/>
          </a:solidFill>
          <a:latin typeface="Trebuchet MS" panose="020B0703020202090204" pitchFamily="34" charset="0"/>
          <a:ea typeface="ＭＳ Ｐゴシック" charset="0"/>
          <a:cs typeface="ＭＳ Ｐゴシック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3B597F"/>
          </a:solidFill>
          <a:latin typeface="Trebuchet MS" panose="020B0703020202090204" pitchFamily="34" charset="0"/>
          <a:ea typeface="ＭＳ Ｐゴシック" charset="0"/>
          <a:cs typeface="ＭＳ Ｐゴシック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3B597F"/>
          </a:solidFill>
          <a:latin typeface="Trebuchet MS" panose="020B0703020202090204" pitchFamily="34" charset="0"/>
          <a:ea typeface="ＭＳ Ｐゴシック" charset="0"/>
          <a:cs typeface="ＭＳ Ｐゴシック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rgbClr val="3B597F"/>
          </a:solidFill>
          <a:latin typeface="Trebuchet MS" panose="020B0703020202090204" pitchFamily="34" charset="0"/>
          <a:ea typeface="ＭＳ Ｐゴシック" charset="0"/>
          <a:cs typeface="ＭＳ Ｐゴシック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Flama" pitchFamily="2" charset="77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Flama" pitchFamily="2" charset="77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Flama" pitchFamily="2" charset="77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Flama" pitchFamily="2" charset="77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Wingdings" panose="05000000000000000000" pitchFamily="2" charset="2"/>
        <a:buChar char="§"/>
        <a:defRPr sz="2400" b="1" kern="1200">
          <a:solidFill>
            <a:srgbClr val="3B597F"/>
          </a:solidFill>
          <a:latin typeface="Trebuchet MS" panose="020B0703020202090204" pitchFamily="34" charset="0"/>
          <a:ea typeface="ＭＳ Ｐゴシック" charset="0"/>
          <a:cs typeface="ＭＳ Ｐゴシック" charset="0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rgbClr val="3B597F"/>
          </a:solidFill>
          <a:latin typeface="Franklin Gothic Medium" panose="020B0603020102020204" pitchFamily="34" charset="0"/>
          <a:ea typeface="ＭＳ Ｐゴシック" charset="0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rgbClr val="3B597F"/>
          </a:solidFill>
          <a:latin typeface="Franklin Gothic Medium" panose="020B0603020102020204" pitchFamily="34" charset="0"/>
          <a:ea typeface="ＭＳ Ｐゴシック" charset="0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rgbClr val="3B597F"/>
          </a:solidFill>
          <a:latin typeface="Franklin Gothic Medium" panose="020B0603020102020204" pitchFamily="34" charset="0"/>
          <a:ea typeface="ＭＳ Ｐゴシック" charset="0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rgbClr val="3B597F"/>
          </a:solidFill>
          <a:latin typeface="Franklin Gothic Medium" panose="020B0603020102020204" pitchFamily="34" charset="0"/>
          <a:ea typeface="ＭＳ Ｐゴシック" charset="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>
            <a:extLst>
              <a:ext uri="{FF2B5EF4-FFF2-40B4-BE49-F238E27FC236}">
                <a16:creationId xmlns:a16="http://schemas.microsoft.com/office/drawing/2014/main" id="{F4E31B58-FF91-454A-BD75-99E9611AAD8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88963" y="2635250"/>
            <a:ext cx="7929562" cy="1254125"/>
          </a:xfrm>
        </p:spPr>
        <p:txBody>
          <a:bodyPr/>
          <a:lstStyle/>
          <a:p>
            <a:pPr>
              <a:defRPr/>
            </a:pPr>
            <a:r>
              <a:rPr sz="4800" spc="300" dirty="0">
                <a:ea typeface="+mn-ea"/>
                <a:cs typeface="+mn-cs"/>
              </a:rPr>
              <a:t>ADD TITLE HERE</a:t>
            </a:r>
          </a:p>
          <a:p>
            <a:pPr>
              <a:defRPr/>
            </a:pPr>
            <a:r>
              <a:rPr dirty="0">
                <a:ea typeface="+mn-ea"/>
                <a:cs typeface="+mn-cs"/>
              </a:rPr>
              <a:t>Sub-title 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ubtitle 2">
            <a:extLst>
              <a:ext uri="{FF2B5EF4-FFF2-40B4-BE49-F238E27FC236}">
                <a16:creationId xmlns:a16="http://schemas.microsoft.com/office/drawing/2014/main" id="{95D6F5B3-5524-1A4C-A467-89F1F5E6E66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88963" y="1579563"/>
            <a:ext cx="7929562" cy="4205287"/>
          </a:xfrm>
        </p:spPr>
        <p:txBody>
          <a:bodyPr/>
          <a:lstStyle/>
          <a:p>
            <a:pPr algn="l">
              <a:defRPr/>
            </a:pPr>
            <a:r>
              <a:rPr dirty="0">
                <a:ea typeface="ＭＳ Ｐゴシック" panose="020B0600070205080204" pitchFamily="34" charset="-128"/>
              </a:rPr>
              <a:t>Sub-header here</a:t>
            </a:r>
          </a:p>
          <a:p>
            <a:pPr algn="l">
              <a:defRPr/>
            </a:pPr>
            <a:r>
              <a:rPr b="0" dirty="0">
                <a:ea typeface="ＭＳ Ｐゴシック" panose="020B0600070205080204" pitchFamily="34" charset="-128"/>
              </a:rPr>
              <a:t>Body text here. </a:t>
            </a:r>
          </a:p>
          <a:p>
            <a:pPr algn="l">
              <a:defRPr/>
            </a:pPr>
            <a:endParaRPr b="0" dirty="0">
              <a:ea typeface="ＭＳ Ｐゴシック" panose="020B0600070205080204" pitchFamily="34" charset="-128"/>
            </a:endParaRPr>
          </a:p>
        </p:txBody>
      </p:sp>
      <p:sp>
        <p:nvSpPr>
          <p:cNvPr id="11266" name="Rectangle 1">
            <a:extLst>
              <a:ext uri="{FF2B5EF4-FFF2-40B4-BE49-F238E27FC236}">
                <a16:creationId xmlns:a16="http://schemas.microsoft.com/office/drawing/2014/main" id="{FDB024FE-8F70-5114-EECD-89F27B8FC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3" y="438150"/>
            <a:ext cx="7929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3B597F"/>
                </a:solidFill>
                <a:latin typeface="Trebuchet MS" panose="020B0603020202020204" pitchFamily="34" charset="0"/>
              </a:rPr>
              <a:t>PAGE HEADER HERE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>
            <a:extLst>
              <a:ext uri="{FF2B5EF4-FFF2-40B4-BE49-F238E27FC236}">
                <a16:creationId xmlns:a16="http://schemas.microsoft.com/office/drawing/2014/main" id="{D9593296-36E3-B141-AAF2-7244EC27B6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12750" y="415925"/>
            <a:ext cx="8216900" cy="436563"/>
          </a:xfrm>
        </p:spPr>
        <p:txBody>
          <a:bodyPr/>
          <a:lstStyle/>
          <a:p>
            <a:pPr defTabSz="457200">
              <a:spcBef>
                <a:spcPct val="0"/>
              </a:spcBef>
              <a:buFont typeface="Wingdings" charset="0"/>
              <a:buNone/>
              <a:defRPr/>
            </a:pPr>
            <a:r>
              <a:rPr sz="2800" dirty="0">
                <a:ea typeface="ＭＳ Ｐゴシック" panose="020B0600070205080204" pitchFamily="34" charset="-128"/>
                <a:cs typeface="+mn-cs"/>
              </a:rPr>
              <a:t>QUADRANT TABLE: TITLE HERE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86EDFEB-78A0-5C49-916F-91F55A46493B}"/>
              </a:ext>
            </a:extLst>
          </p:cNvPr>
          <p:cNvGraphicFramePr>
            <a:graphicFrameLocks noGrp="1"/>
          </p:cNvGraphicFramePr>
          <p:nvPr/>
        </p:nvGraphicFramePr>
        <p:xfrm>
          <a:off x="412750" y="1246188"/>
          <a:ext cx="8216900" cy="4594225"/>
        </p:xfrm>
        <a:graphic>
          <a:graphicData uri="http://schemas.openxmlformats.org/drawingml/2006/table">
            <a:tbl>
              <a:tblPr/>
              <a:tblGrid>
                <a:gridCol w="4108450">
                  <a:extLst>
                    <a:ext uri="{9D8B030D-6E8A-4147-A177-3AD203B41FA5}">
                      <a16:colId xmlns:a16="http://schemas.microsoft.com/office/drawing/2014/main" val="1061227789"/>
                    </a:ext>
                  </a:extLst>
                </a:gridCol>
                <a:gridCol w="4108450">
                  <a:extLst>
                    <a:ext uri="{9D8B030D-6E8A-4147-A177-3AD203B41FA5}">
                      <a16:colId xmlns:a16="http://schemas.microsoft.com/office/drawing/2014/main" val="2483635956"/>
                    </a:ext>
                  </a:extLst>
                </a:gridCol>
              </a:tblGrid>
              <a:tr h="2118985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Wingdings" pitchFamily="2" charset="2"/>
                        <a:defRPr sz="2000" b="1">
                          <a:solidFill>
                            <a:srgbClr val="3B597F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3B597F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34" marB="45734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Wingdings" pitchFamily="2" charset="2"/>
                        <a:defRPr sz="2000" b="1">
                          <a:solidFill>
                            <a:srgbClr val="3B597F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rgbClr val="3B597F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34" marB="45734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4DB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882859"/>
                  </a:ext>
                </a:extLst>
              </a:tr>
              <a:tr h="2475240"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Wingdings" pitchFamily="2" charset="2"/>
                        <a:defRPr sz="2000" b="1">
                          <a:solidFill>
                            <a:srgbClr val="3B597F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34" marB="45734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B6CE"/>
                    </a:solidFill>
                  </a:tcPr>
                </a:tc>
                <a:tc>
                  <a:txBody>
                    <a:bodyPr/>
                    <a:lstStyle>
                      <a:lvl1pPr defTabSz="685800">
                        <a:lnSpc>
                          <a:spcPct val="90000"/>
                        </a:lnSpc>
                        <a:spcBef>
                          <a:spcPts val="750"/>
                        </a:spcBef>
                        <a:buFont typeface="Wingdings" pitchFamily="2" charset="2"/>
                        <a:defRPr sz="2000" b="1">
                          <a:solidFill>
                            <a:srgbClr val="3B597F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 defTabSz="685800">
                        <a:lnSpc>
                          <a:spcPct val="90000"/>
                        </a:lnSpc>
                        <a:spcBef>
                          <a:spcPts val="375"/>
                        </a:spcBef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685800" eaLnBrk="0" fontAlgn="base" hangingPunct="0">
                        <a:lnSpc>
                          <a:spcPct val="90000"/>
                        </a:lnSpc>
                        <a:spcBef>
                          <a:spcPts val="375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600">
                          <a:solidFill>
                            <a:srgbClr val="3B597F"/>
                          </a:solidFill>
                          <a:latin typeface="Franklin Gothic Medium" panose="020B06030201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34" marB="45734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F92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2459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>
            <a:extLst>
              <a:ext uri="{FF2B5EF4-FFF2-40B4-BE49-F238E27FC236}">
                <a16:creationId xmlns:a16="http://schemas.microsoft.com/office/drawing/2014/main" id="{A6EDA66B-2ED6-C948-8E36-015EA65DCB3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12763" y="436563"/>
            <a:ext cx="8235950" cy="374650"/>
          </a:xfrm>
        </p:spPr>
        <p:txBody>
          <a:bodyPr/>
          <a:lstStyle/>
          <a:p>
            <a:pPr>
              <a:defRPr/>
            </a:pPr>
            <a:r>
              <a:rPr sz="2800" dirty="0">
                <a:ea typeface="ＭＳ Ｐゴシック" panose="020B0600070205080204" pitchFamily="34" charset="-128"/>
                <a:cs typeface="+mn-cs"/>
              </a:rPr>
              <a:t>REGULAR TABLE: TITLE HERE</a:t>
            </a:r>
          </a:p>
          <a:p>
            <a:pPr>
              <a:defRPr/>
            </a:pPr>
            <a:endParaRPr dirty="0">
              <a:ea typeface="+mn-ea"/>
              <a:cs typeface="+mn-cs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6B0BE6B-B4C5-CD4F-AD43-6B1C95C89E66}"/>
              </a:ext>
            </a:extLst>
          </p:cNvPr>
          <p:cNvGraphicFramePr>
            <a:graphicFrameLocks noGrp="1"/>
          </p:cNvGraphicFramePr>
          <p:nvPr/>
        </p:nvGraphicFramePr>
        <p:xfrm>
          <a:off x="512763" y="1277938"/>
          <a:ext cx="8235951" cy="3841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0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74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55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201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Publication</a:t>
                      </a: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Channel</a:t>
                      </a: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KPI</a:t>
                      </a: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Who</a:t>
                      </a: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Time</a:t>
                      </a: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000000"/>
                          </a:solidFill>
                        </a:rPr>
                        <a:t>Estimated Cost</a:t>
                      </a:r>
                    </a:p>
                  </a:txBody>
                  <a:tcPr marL="91438" marR="91438" marT="45707" marB="4570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387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Annual Fund Campaign*</a:t>
                      </a:r>
                    </a:p>
                    <a:p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Email</a:t>
                      </a: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Open rate, CTR, donations</a:t>
                      </a:r>
                    </a:p>
                    <a:p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Wendy</a:t>
                      </a:r>
                    </a:p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Sydney</a:t>
                      </a:r>
                    </a:p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Emily</a:t>
                      </a: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20 hrs</a:t>
                      </a:r>
                    </a:p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20 hrs</a:t>
                      </a:r>
                    </a:p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5 hrs</a:t>
                      </a:r>
                    </a:p>
                    <a:p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  <a:p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91438" marR="91438" marT="45707" marB="4570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5211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Fall Letter from Board Chair</a:t>
                      </a: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Print</a:t>
                      </a: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Participation, donations</a:t>
                      </a: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Sydney</a:t>
                      </a:r>
                    </a:p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Alan</a:t>
                      </a:r>
                    </a:p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Mia</a:t>
                      </a:r>
                    </a:p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Andy</a:t>
                      </a:r>
                    </a:p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Sharon K</a:t>
                      </a: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10</a:t>
                      </a:r>
                      <a:r>
                        <a:rPr lang="en-US" sz="1000" baseline="0" dirty="0">
                          <a:solidFill>
                            <a:schemeClr val="accent3"/>
                          </a:solidFill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hrs</a:t>
                      </a:r>
                    </a:p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10 hrs</a:t>
                      </a:r>
                    </a:p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25 hrs</a:t>
                      </a:r>
                    </a:p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2 hrs</a:t>
                      </a:r>
                    </a:p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5 hrs</a:t>
                      </a:r>
                    </a:p>
                    <a:p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$5,000</a:t>
                      </a:r>
                    </a:p>
                    <a:p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91438" marR="91438" marT="45707" marB="4570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5211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Revised Giving Level Brochure</a:t>
                      </a: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Print</a:t>
                      </a: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Major gifts</a:t>
                      </a: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Sydney</a:t>
                      </a:r>
                    </a:p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Emily</a:t>
                      </a:r>
                    </a:p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Alan</a:t>
                      </a:r>
                    </a:p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Sharon</a:t>
                      </a:r>
                      <a:r>
                        <a:rPr lang="en-US" sz="1000" baseline="0" dirty="0">
                          <a:solidFill>
                            <a:schemeClr val="accent3"/>
                          </a:solidFill>
                        </a:rPr>
                        <a:t> K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5 hrs</a:t>
                      </a:r>
                    </a:p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10 hrs</a:t>
                      </a:r>
                    </a:p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10 hrs</a:t>
                      </a:r>
                    </a:p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10 hrs</a:t>
                      </a:r>
                    </a:p>
                    <a:p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  <a:p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$2,000</a:t>
                      </a:r>
                    </a:p>
                  </a:txBody>
                  <a:tcPr marL="91438" marR="91438" marT="45707" marB="4570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3741"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Social media</a:t>
                      </a: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Social media</a:t>
                      </a: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Engagement,</a:t>
                      </a:r>
                      <a:r>
                        <a:rPr lang="en-US" sz="1000" baseline="0" dirty="0">
                          <a:solidFill>
                            <a:schemeClr val="accent3"/>
                          </a:solidFill>
                        </a:rPr>
                        <a:t> CTR</a:t>
                      </a:r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Wendy</a:t>
                      </a:r>
                    </a:p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Sydney</a:t>
                      </a: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10/yr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10/yr</a:t>
                      </a:r>
                    </a:p>
                    <a:p>
                      <a:endParaRPr lang="en-US" sz="1000" dirty="0">
                        <a:solidFill>
                          <a:schemeClr val="accent3"/>
                        </a:solidFill>
                      </a:endParaRPr>
                    </a:p>
                  </a:txBody>
                  <a:tcPr marL="91438" marR="91438" marT="45707" marB="45707"/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accent3"/>
                          </a:solidFill>
                        </a:rPr>
                        <a:t>$100</a:t>
                      </a:r>
                    </a:p>
                  </a:txBody>
                  <a:tcPr marL="91438" marR="91438" marT="45707" marB="4570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>
            <a:extLst>
              <a:ext uri="{FF2B5EF4-FFF2-40B4-BE49-F238E27FC236}">
                <a16:creationId xmlns:a16="http://schemas.microsoft.com/office/drawing/2014/main" id="{FC665AD1-6F06-2848-9F23-7568ADE4721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88963" y="2635250"/>
            <a:ext cx="7929562" cy="1254125"/>
          </a:xfrm>
        </p:spPr>
        <p:txBody>
          <a:bodyPr/>
          <a:lstStyle/>
          <a:p>
            <a:pPr>
              <a:defRPr/>
            </a:pPr>
            <a:r>
              <a:rPr sz="2800" dirty="0">
                <a:ea typeface="ＭＳ Ｐゴシック" panose="020B0600070205080204" pitchFamily="34" charset="-128"/>
                <a:cs typeface="+mn-cs"/>
              </a:rPr>
              <a:t>SUB SECTION TITLE HERE</a:t>
            </a:r>
          </a:p>
          <a:p>
            <a:pPr>
              <a:defRPr/>
            </a:pPr>
            <a:r>
              <a:rPr sz="2400" spc="300" dirty="0">
                <a:ea typeface="+mn-ea"/>
                <a:cs typeface="+mn-cs"/>
              </a:rPr>
              <a:t>Subtitle here</a:t>
            </a:r>
            <a:endParaRPr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ubtitle 2">
            <a:extLst>
              <a:ext uri="{FF2B5EF4-FFF2-40B4-BE49-F238E27FC236}">
                <a16:creationId xmlns:a16="http://schemas.microsoft.com/office/drawing/2014/main" id="{1F8A1944-6826-C44C-9323-EAAABC9683A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752475" y="1249363"/>
            <a:ext cx="7929563" cy="4579937"/>
          </a:xfrm>
        </p:spPr>
        <p:txBody>
          <a:bodyPr/>
          <a:lstStyle/>
          <a:p>
            <a:pPr algn="l">
              <a:defRPr/>
            </a:pPr>
            <a:r>
              <a:rPr sz="1600" dirty="0">
                <a:ea typeface="ＭＳ Ｐゴシック" panose="020B0600070205080204" pitchFamily="34" charset="-128"/>
              </a:rPr>
              <a:t>Bulleted List Title Here</a:t>
            </a:r>
          </a:p>
          <a:p>
            <a:pPr algn="l">
              <a:defRPr/>
            </a:pPr>
            <a:br>
              <a:rPr sz="1600" dirty="0">
                <a:ea typeface="ＭＳ Ｐゴシック" panose="020B0600070205080204" pitchFamily="34" charset="-128"/>
              </a:rPr>
            </a:br>
            <a:r>
              <a:rPr sz="1600" b="0" dirty="0">
                <a:ea typeface="ＭＳ Ｐゴシック" panose="020B0600070205080204" pitchFamily="34" charset="-128"/>
              </a:rPr>
              <a:t>List intro paragraph goes here.</a:t>
            </a:r>
          </a:p>
          <a:p>
            <a:pPr algn="l">
              <a:defRPr/>
            </a:pPr>
            <a:endParaRPr sz="1600" b="0" dirty="0">
              <a:ea typeface="ＭＳ Ｐゴシック" panose="020B0600070205080204" pitchFamily="34" charset="-128"/>
            </a:endParaRP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sz="1600" b="0" dirty="0">
                <a:ea typeface="ＭＳ Ｐゴシック" panose="020B0600070205080204" pitchFamily="34" charset="-128"/>
              </a:rPr>
              <a:t> Item 1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sz="1600" b="0" dirty="0">
                <a:ea typeface="ＭＳ Ｐゴシック" panose="020B0600070205080204" pitchFamily="34" charset="-128"/>
              </a:rPr>
              <a:t> Item 2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sz="1600" b="0" dirty="0">
                <a:ea typeface="ＭＳ Ｐゴシック" panose="020B0600070205080204" pitchFamily="34" charset="-128"/>
              </a:rPr>
              <a:t> Item 3</a:t>
            </a:r>
          </a:p>
          <a:p>
            <a:pPr marL="285750" indent="-285750" algn="l">
              <a:buFont typeface="Arial" panose="020B0604020202020204" pitchFamily="34" charset="0"/>
              <a:buChar char="•"/>
              <a:defRPr/>
            </a:pPr>
            <a:r>
              <a:rPr sz="1600" b="0" dirty="0">
                <a:ea typeface="ＭＳ Ｐゴシック" panose="020B0600070205080204" pitchFamily="34" charset="-128"/>
              </a:rPr>
              <a:t> Item 4</a:t>
            </a:r>
          </a:p>
          <a:p>
            <a:pPr algn="l">
              <a:defRPr/>
            </a:pPr>
            <a:endParaRPr sz="1600" dirty="0">
              <a:ea typeface="ＭＳ Ｐゴシック" panose="020B0600070205080204" pitchFamily="34" charset="-128"/>
            </a:endParaRPr>
          </a:p>
          <a:p>
            <a:pPr algn="l">
              <a:defRPr/>
            </a:pPr>
            <a:r>
              <a:rPr sz="1600" b="0" i="1" dirty="0">
                <a:ea typeface="ＭＳ Ｐゴシック" panose="020B0600070205080204" pitchFamily="34" charset="-128"/>
              </a:rPr>
              <a:t>Note: Goes here in italics</a:t>
            </a:r>
          </a:p>
          <a:p>
            <a:pPr algn="l">
              <a:buFont typeface="Arial" panose="020B0604020202020204" pitchFamily="34" charset="0"/>
              <a:buChar char="•"/>
              <a:defRPr/>
            </a:pPr>
            <a:endParaRPr sz="1600" dirty="0">
              <a:ea typeface="ＭＳ Ｐゴシック" panose="020B0600070205080204" pitchFamily="34" charset="-128"/>
            </a:endParaRPr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9F5EA308-2218-954C-6C8A-FD91418C3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3" y="449263"/>
            <a:ext cx="7929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3B597F"/>
                </a:solidFill>
                <a:latin typeface="Trebuchet MS" panose="020B0603020202020204" pitchFamily="34" charset="0"/>
              </a:rPr>
              <a:t>PAGE HEADER HERE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5" name="Object 10">
            <a:extLst>
              <a:ext uri="{FF2B5EF4-FFF2-40B4-BE49-F238E27FC236}">
                <a16:creationId xmlns:a16="http://schemas.microsoft.com/office/drawing/2014/main" id="{88E3EC58-3FFC-BFEA-704E-F4A7F1F260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6400" y="331788"/>
          <a:ext cx="8383588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0" imgH="0" progId="Word.Document.12">
                  <p:embed/>
                </p:oleObj>
              </mc:Choice>
              <mc:Fallback>
                <p:oleObj name="Document" r:id="rId3" imgW="0" imgH="0" progId="Word.Document.12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331788"/>
                        <a:ext cx="8383588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Placeholder 9">
            <a:extLst>
              <a:ext uri="{FF2B5EF4-FFF2-40B4-BE49-F238E27FC236}">
                <a16:creationId xmlns:a16="http://schemas.microsoft.com/office/drawing/2014/main" id="{48352A31-9140-E442-1342-BFA41212F84D}"/>
              </a:ext>
            </a:extLst>
          </p:cNvPr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4800600" y="1608138"/>
            <a:ext cx="3716338" cy="4176712"/>
          </a:xfrm>
        </p:spPr>
        <p:txBody>
          <a:bodyPr/>
          <a:lstStyle/>
          <a:p>
            <a:r>
              <a:rPr lang="en-US" altLang="en-US" sz="2000" b="0">
                <a:latin typeface="Trebuchet MS" panose="020B0603020202020204" pitchFamily="34" charset="0"/>
                <a:ea typeface="ＭＳ Ｐゴシック" panose="020B0600070205080204" pitchFamily="34" charset="-128"/>
              </a:rPr>
              <a:t>Subtitle for Column 2</a:t>
            </a:r>
            <a:br>
              <a:rPr lang="en-US" altLang="en-US" sz="2000" b="0">
                <a:latin typeface="Trebuchet MS" panose="020B0603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000" b="0">
                <a:latin typeface="Trebuchet MS" panose="020B0603020202020204" pitchFamily="34" charset="0"/>
                <a:ea typeface="ＭＳ Ｐゴシック" panose="020B0600070205080204" pitchFamily="34" charset="-128"/>
              </a:rPr>
              <a:t>goes here</a:t>
            </a:r>
          </a:p>
        </p:txBody>
      </p:sp>
      <p:sp>
        <p:nvSpPr>
          <p:cNvPr id="23554" name="Text Placeholder 12">
            <a:extLst>
              <a:ext uri="{FF2B5EF4-FFF2-40B4-BE49-F238E27FC236}">
                <a16:creationId xmlns:a16="http://schemas.microsoft.com/office/drawing/2014/main" id="{4A3A88A6-5EF9-88A4-5E2E-FF2C6ADBC0A0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87375" y="1579563"/>
            <a:ext cx="3756025" cy="4205287"/>
          </a:xfrm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0">
                <a:latin typeface="Trebuchet MS" panose="020B0603020202020204" pitchFamily="34" charset="0"/>
                <a:ea typeface="ＭＳ Ｐゴシック" panose="020B0600070205080204" pitchFamily="34" charset="-128"/>
              </a:rPr>
              <a:t>Subtitle for Column 1</a:t>
            </a:r>
            <a:br>
              <a:rPr lang="en-US" altLang="en-US" sz="2000" b="0">
                <a:latin typeface="Trebuchet MS" panose="020B0603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000" b="0">
                <a:latin typeface="Trebuchet MS" panose="020B0603020202020204" pitchFamily="34" charset="0"/>
                <a:ea typeface="ＭＳ Ｐゴシック" panose="020B0600070205080204" pitchFamily="34" charset="-128"/>
              </a:rPr>
              <a:t>goes here</a:t>
            </a:r>
          </a:p>
        </p:txBody>
      </p:sp>
      <p:sp>
        <p:nvSpPr>
          <p:cNvPr id="23555" name="Rectangle 6">
            <a:extLst>
              <a:ext uri="{FF2B5EF4-FFF2-40B4-BE49-F238E27FC236}">
                <a16:creationId xmlns:a16="http://schemas.microsoft.com/office/drawing/2014/main" id="{2A9702AA-8460-35CA-716F-ED8671446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375" y="425450"/>
            <a:ext cx="79295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2800" b="1">
                <a:solidFill>
                  <a:srgbClr val="3B597F"/>
                </a:solidFill>
                <a:latin typeface="Trebuchet MS" panose="020B0603020202020204" pitchFamily="34" charset="0"/>
              </a:rPr>
              <a:t>PAGE HEADER FOR TWO COLUMN </a:t>
            </a:r>
          </a:p>
          <a:p>
            <a:pPr algn="ctr" eaLnBrk="1" hangingPunct="1"/>
            <a:r>
              <a:rPr lang="en-US" altLang="en-US" sz="2800" b="1">
                <a:solidFill>
                  <a:srgbClr val="3B597F"/>
                </a:solidFill>
                <a:latin typeface="Trebuchet MS" panose="020B0603020202020204" pitchFamily="34" charset="0"/>
              </a:rPr>
              <a:t>LAYOUT GOES HERE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brew Colleg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DDDEDD"/>
      </a:accent1>
      <a:accent2>
        <a:srgbClr val="E88456"/>
      </a:accent2>
      <a:accent3>
        <a:srgbClr val="3B597F"/>
      </a:accent3>
      <a:accent4>
        <a:srgbClr val="73537A"/>
      </a:accent4>
      <a:accent5>
        <a:srgbClr val="327B98"/>
      </a:accent5>
      <a:accent6>
        <a:srgbClr val="D5393D"/>
      </a:accent6>
      <a:hlink>
        <a:srgbClr val="90BB23"/>
      </a:hlink>
      <a:folHlink>
        <a:srgbClr val="EE7008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782096DB90494EAD327A3AD143D9E6" ma:contentTypeVersion="19" ma:contentTypeDescription="Create a new document." ma:contentTypeScope="" ma:versionID="5d5e7015d5b664a3b401ff766a4afd4f">
  <xsd:schema xmlns:xsd="http://www.w3.org/2001/XMLSchema" xmlns:xs="http://www.w3.org/2001/XMLSchema" xmlns:p="http://schemas.microsoft.com/office/2006/metadata/properties" xmlns:ns1="http://schemas.microsoft.com/sharepoint/v3" xmlns:ns2="72588b84-879b-4342-889e-4201828cd84c" xmlns:ns3="abba89f2-d6af-455f-9aad-4ff845fe5cf2" targetNamespace="http://schemas.microsoft.com/office/2006/metadata/properties" ma:root="true" ma:fieldsID="63f2d3424714290f31d3677abb8141a7" ns1:_="" ns2:_="" ns3:_="">
    <xsd:import namespace="http://schemas.microsoft.com/sharepoint/v3"/>
    <xsd:import namespace="72588b84-879b-4342-889e-4201828cd84c"/>
    <xsd:import namespace="abba89f2-d6af-455f-9aad-4ff845fe5c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DateTaken" minOccurs="0"/>
                <xsd:element ref="ns2:MediaServiceLocation" minOccurs="0"/>
                <xsd:element ref="ns1:_ip_UnifiedCompliancePolicyProperties" minOccurs="0"/>
                <xsd:element ref="ns1:_ip_UnifiedCompliancePolicyUIAc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88b84-879b-4342-889e-4201828cd8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b7fe4da-1b57-4727-ab62-27d56313f4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ba89f2-d6af-455f-9aad-4ff845fe5cf2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57ba0992-7564-4855-b82d-eb8c05eaab29}" ma:internalName="TaxCatchAll" ma:showField="CatchAllData" ma:web="abba89f2-d6af-455f-9aad-4ff845fe5c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abba89f2-d6af-455f-9aad-4ff845fe5cf2" xsi:nil="true"/>
    <lcf76f155ced4ddcb4097134ff3c332f xmlns="72588b84-879b-4342-889e-4201828cd84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DA077BF-6342-4762-B1DD-C59DADD42440}"/>
</file>

<file path=customXml/itemProps2.xml><?xml version="1.0" encoding="utf-8"?>
<ds:datastoreItem xmlns:ds="http://schemas.openxmlformats.org/officeDocument/2006/customXml" ds:itemID="{E5C7EA11-28BD-4DCC-826B-ACAD05BF823E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A3762B7-B3EF-4694-AC1E-E0605922A5E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A3089FA-E4F6-4332-AA17-D5896EBC471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1184</TotalTime>
  <Words>146</Words>
  <Application>Microsoft Office PowerPoint</Application>
  <PresentationFormat>On-screen Show (4:3)</PresentationFormat>
  <Paragraphs>80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Brandeis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 Gornstein</dc:creator>
  <cp:lastModifiedBy>Microsoft Office User</cp:lastModifiedBy>
  <cp:revision>262</cp:revision>
  <cp:lastPrinted>2019-07-25T18:32:10Z</cp:lastPrinted>
  <dcterms:created xsi:type="dcterms:W3CDTF">2013-01-09T21:30:38Z</dcterms:created>
  <dcterms:modified xsi:type="dcterms:W3CDTF">2023-08-22T14:38:14Z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JP Admin</vt:lpwstr>
  </property>
  <property fmtid="{D5CDD505-2E9C-101B-9397-08002B2CF9AE}" pid="3" name="Order">
    <vt:lpwstr>922800.000000000</vt:lpwstr>
  </property>
  <property fmtid="{D5CDD505-2E9C-101B-9397-08002B2CF9AE}" pid="4" name="display_urn:schemas-microsoft-com:office:office#Author">
    <vt:lpwstr>JP Admin</vt:lpwstr>
  </property>
  <property fmtid="{D5CDD505-2E9C-101B-9397-08002B2CF9AE}" pid="5" name="ContentTypeId">
    <vt:lpwstr>0x010100CA782096DB90494EAD327A3AD143D9E6</vt:lpwstr>
  </property>
</Properties>
</file>